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</p:sldIdLst>
  <p:sldSz cx="121888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90"/>
    <a:srgbClr val="BEBEBE"/>
    <a:srgbClr val="F1BAE1"/>
    <a:srgbClr val="BDA49E"/>
    <a:srgbClr val="C9B2DD"/>
    <a:srgbClr val="EB9192"/>
    <a:srgbClr val="94CE94"/>
    <a:srgbClr val="FFBF86"/>
    <a:srgbClr val="8EB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155" dt="2023-04-10T21:00:30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94737"/>
  </p:normalViewPr>
  <p:slideViewPr>
    <p:cSldViewPr snapToGrid="0">
      <p:cViewPr>
        <p:scale>
          <a:sx n="81" d="100"/>
          <a:sy n="81" d="100"/>
        </p:scale>
        <p:origin x="193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custSel addSld delSld modSld modMainMaster">
      <pc:chgData name="Achar, Sid" userId="88c6eb66-029e-448d-9af0-b651d8e40665" providerId="ADAL" clId="{B67F58DE-E74C-914B-BBD2-B38B1A3DBC68}" dt="2023-04-10T21:00:33.818" v="961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0T18:16:03.676" v="770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0T18:16:03.676" v="770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0T18:16:03.676" v="770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7:36.453" v="835" actId="164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0T18:17:36.453" v="835" actId="164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2:33.902" v="907" actId="14100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42:33.902" v="907" actId="14100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0T20:42:26.559" v="905" actId="14100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5:27.646" v="928" actId="1076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0T20:45:27.646" v="928" actId="1076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45:14.982" v="927" actId="1076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55:51.932" v="942" actId="1076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0T20:55:44.171" v="939" actId="14100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0T21:00:33.818" v="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0T20:58:16.554" v="958" actId="164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58:16.554" v="958" actId="164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17" creationId="{36225031-7EBD-666F-06B7-39CE79A2CAA8}"/>
          </ac:picMkLst>
        </pc:pic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571308"/>
            <a:ext cx="10360501" cy="3342640"/>
          </a:xfrm>
        </p:spPr>
        <p:txBody>
          <a:bodyPr anchor="b"/>
          <a:lstStyle>
            <a:lvl1pPr algn="ctr"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5042853"/>
            <a:ext cx="9141619" cy="2318067"/>
          </a:xfrm>
        </p:spPr>
        <p:txBody>
          <a:bodyPr/>
          <a:lstStyle>
            <a:lvl1pPr marL="0" indent="0" algn="ctr">
              <a:buNone/>
              <a:defRPr sz="3199"/>
            </a:lvl1pPr>
            <a:lvl2pPr marL="609448" indent="0" algn="ctr">
              <a:buNone/>
              <a:defRPr sz="2666"/>
            </a:lvl2pPr>
            <a:lvl3pPr marL="1218895" indent="0" algn="ctr">
              <a:buNone/>
              <a:defRPr sz="2399"/>
            </a:lvl3pPr>
            <a:lvl4pPr marL="1828343" indent="0" algn="ctr">
              <a:buNone/>
              <a:defRPr sz="2133"/>
            </a:lvl4pPr>
            <a:lvl5pPr marL="2437790" indent="0" algn="ctr">
              <a:buNone/>
              <a:defRPr sz="2133"/>
            </a:lvl5pPr>
            <a:lvl6pPr marL="3047238" indent="0" algn="ctr">
              <a:buNone/>
              <a:defRPr sz="2133"/>
            </a:lvl6pPr>
            <a:lvl7pPr marL="3656686" indent="0" algn="ctr">
              <a:buNone/>
              <a:defRPr sz="2133"/>
            </a:lvl7pPr>
            <a:lvl8pPr marL="4266133" indent="0" algn="ctr">
              <a:buNone/>
              <a:defRPr sz="2133"/>
            </a:lvl8pPr>
            <a:lvl9pPr marL="4875581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0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8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511175"/>
            <a:ext cx="262821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511175"/>
            <a:ext cx="773228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2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2393635"/>
            <a:ext cx="10512862" cy="3993832"/>
          </a:xfrm>
        </p:spPr>
        <p:txBody>
          <a:bodyPr anchor="b"/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6425250"/>
            <a:ext cx="10512862" cy="2100262"/>
          </a:xfrm>
        </p:spPr>
        <p:txBody>
          <a:bodyPr/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  <a:lvl2pPr marL="609448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4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511177"/>
            <a:ext cx="1051286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2353628"/>
            <a:ext cx="5156443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3507105"/>
            <a:ext cx="515644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2353628"/>
            <a:ext cx="5181838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507105"/>
            <a:ext cx="5181838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7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6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1382397"/>
            <a:ext cx="6170593" cy="6823075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7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1382397"/>
            <a:ext cx="6170593" cy="6823075"/>
          </a:xfrm>
        </p:spPr>
        <p:txBody>
          <a:bodyPr anchor="t"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511177"/>
            <a:ext cx="1051286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2555875"/>
            <a:ext cx="1051286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8898892"/>
            <a:ext cx="411372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2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24" indent="-304724" algn="l" defTabSz="121889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-2656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28540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3168809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41463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433859" y="1637748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10833" y="1622945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1988831" y="709448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756745" y="756745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756745" y="756745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1685136" y="4926870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96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1591420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11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1037048" y="4890733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1103284" y="7312097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1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18229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1034977" y="1050246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61536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20328</TotalTime>
  <Words>70</Words>
  <Application>Microsoft Macintosh PowerPoint</Application>
  <PresentationFormat>Custom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2023-04-10T21:00:40Z</dcterms:modified>
</cp:coreProperties>
</file>